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32918400" cy="43891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bold r:id="rId8"/>
    </p:embeddedFont>
    <p:embeddedFont>
      <p:font typeface="Montserrat Light" panose="020B0604020202020204" charset="0"/>
      <p:regular r:id="rId9"/>
    </p:embeddedFont>
  </p:embeddedFontLst>
  <p:custDataLst>
    <p:tags r:id="rId10"/>
  </p:custDataLst>
  <p:defaultTextStyle>
    <a:defPPr>
      <a:defRPr lang="en-US"/>
    </a:defPPr>
    <a:lvl1pPr marL="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D6D"/>
    <a:srgbClr val="6FB747"/>
    <a:srgbClr val="88B65E"/>
    <a:srgbClr val="C5CBD5"/>
    <a:srgbClr val="B9B9B9"/>
    <a:srgbClr val="8CD23C"/>
    <a:srgbClr val="73A514"/>
    <a:srgbClr val="093697"/>
    <a:srgbClr val="0029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>
        <p:scale>
          <a:sx n="26" d="100"/>
          <a:sy n="26" d="100"/>
        </p:scale>
        <p:origin x="804" y="-437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FAC8-84B1-42FD-8D12-B3EFCEFF6C0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A2C-AFB3-486F-B4F5-004FBC2CA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4518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2691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A2C-AFB3-486F-B4F5-004FBC2CA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4"/>
            <a:ext cx="27980639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0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59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2" y="7874009"/>
            <a:ext cx="41473757" cy="167782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301" y="7874009"/>
            <a:ext cx="123884048" cy="167782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4"/>
            <a:ext cx="27980639" cy="8717280"/>
          </a:xfrm>
        </p:spPr>
        <p:txBody>
          <a:bodyPr anchor="t"/>
          <a:lstStyle>
            <a:lvl1pPr algn="l">
              <a:defRPr sz="164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8"/>
            <a:ext cx="27980639" cy="9601197"/>
          </a:xfrm>
        </p:spPr>
        <p:txBody>
          <a:bodyPr anchor="b"/>
          <a:lstStyle>
            <a:lvl1pPr marL="0" indent="0">
              <a:buNone/>
              <a:defRPr sz="8195">
                <a:solidFill>
                  <a:schemeClr val="tx1">
                    <a:tint val="75000"/>
                  </a:schemeClr>
                </a:solidFill>
              </a:defRPr>
            </a:lvl1pPr>
            <a:lvl2pPr marL="1880961" indent="0">
              <a:buNone/>
              <a:defRPr sz="7392">
                <a:solidFill>
                  <a:schemeClr val="tx1">
                    <a:tint val="75000"/>
                  </a:schemeClr>
                </a:solidFill>
              </a:defRPr>
            </a:lvl2pPr>
            <a:lvl3pPr marL="3761922" indent="0">
              <a:buNone/>
              <a:defRPr sz="6589">
                <a:solidFill>
                  <a:schemeClr val="tx1">
                    <a:tint val="75000"/>
                  </a:schemeClr>
                </a:solidFill>
              </a:defRPr>
            </a:lvl3pPr>
            <a:lvl4pPr marL="564288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4pPr>
            <a:lvl5pPr marL="752384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5pPr>
            <a:lvl6pPr marL="940480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5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298" y="45882561"/>
            <a:ext cx="82678904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2" y="45882561"/>
            <a:ext cx="82678910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5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3"/>
            <a:ext cx="14544677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89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89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01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4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4"/>
          </a:xfrm>
        </p:spPr>
        <p:txBody>
          <a:bodyPr/>
          <a:lstStyle>
            <a:lvl1pPr>
              <a:defRPr sz="13178"/>
            </a:lvl1pPr>
            <a:lvl2pPr>
              <a:defRPr sz="11491"/>
            </a:lvl2pPr>
            <a:lvl3pPr>
              <a:defRPr sz="9883"/>
            </a:lvl3pPr>
            <a:lvl4pPr>
              <a:defRPr sz="8195"/>
            </a:lvl4pPr>
            <a:lvl5pPr>
              <a:defRPr sz="8195"/>
            </a:lvl5pPr>
            <a:lvl6pPr>
              <a:defRPr sz="8195"/>
            </a:lvl6pPr>
            <a:lvl7pPr>
              <a:defRPr sz="8195"/>
            </a:lvl7pPr>
            <a:lvl8pPr>
              <a:defRPr sz="8195"/>
            </a:lvl8pPr>
            <a:lvl9pPr>
              <a:defRPr sz="8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6"/>
            <a:ext cx="10829927" cy="30022803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39" cy="3627124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3"/>
            <a:ext cx="19751039" cy="26334721"/>
          </a:xfrm>
        </p:spPr>
        <p:txBody>
          <a:bodyPr/>
          <a:lstStyle>
            <a:lvl1pPr marL="0" indent="0">
              <a:buNone/>
              <a:defRPr sz="13178"/>
            </a:lvl1pPr>
            <a:lvl2pPr marL="1880961" indent="0">
              <a:buNone/>
              <a:defRPr sz="11491"/>
            </a:lvl2pPr>
            <a:lvl3pPr marL="3761922" indent="0">
              <a:buNone/>
              <a:defRPr sz="9883"/>
            </a:lvl3pPr>
            <a:lvl4pPr marL="5642883" indent="0">
              <a:buNone/>
              <a:defRPr sz="8195"/>
            </a:lvl4pPr>
            <a:lvl5pPr marL="7523843" indent="0">
              <a:buNone/>
              <a:defRPr sz="8195"/>
            </a:lvl5pPr>
            <a:lvl6pPr marL="9404806" indent="0">
              <a:buNone/>
              <a:defRPr sz="8195"/>
            </a:lvl6pPr>
            <a:lvl7pPr marL="11285766" indent="0">
              <a:buNone/>
              <a:defRPr sz="8195"/>
            </a:lvl7pPr>
            <a:lvl8pPr marL="13166727" indent="0">
              <a:buNone/>
              <a:defRPr sz="8195"/>
            </a:lvl8pPr>
            <a:lvl9pPr marL="15047688" indent="0">
              <a:buNone/>
              <a:defRPr sz="81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39" cy="5151116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52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  <a:prstGeom prst="rect">
            <a:avLst/>
          </a:prstGeom>
        </p:spPr>
        <p:txBody>
          <a:bodyPr vert="horz" lIns="468173" tIns="234086" rIns="468173" bIns="2340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7"/>
            <a:ext cx="29626561" cy="28966164"/>
          </a:xfrm>
          <a:prstGeom prst="rect">
            <a:avLst/>
          </a:prstGeom>
        </p:spPr>
        <p:txBody>
          <a:bodyPr vert="horz" lIns="468173" tIns="234086" rIns="468173" bIns="234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l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B5E-FACB-4280-8722-AA5C3AB4157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2"/>
            <a:ext cx="104241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ct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FD6-FC52-4ED5-A8CB-0DF551B71C7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speculativestone  Size: 36x48</a:t>
            </a:r>
          </a:p>
        </p:txBody>
      </p:sp>
    </p:spTree>
    <p:extLst>
      <p:ext uri="{BB962C8B-B14F-4D97-AF65-F5344CB8AC3E}">
        <p14:creationId xmlns:p14="http://schemas.microsoft.com/office/powerpoint/2010/main" val="5179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3761922" rtl="0" eaLnBrk="1" latinLnBrk="0" hangingPunct="1">
        <a:spcBef>
          <a:spcPct val="0"/>
        </a:spcBef>
        <a:buNone/>
        <a:defRPr sz="18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21" indent="-1410721" algn="l" defTabSz="3761922" rtl="0" eaLnBrk="1" latinLnBrk="0" hangingPunct="1">
        <a:spcBef>
          <a:spcPct val="20000"/>
        </a:spcBef>
        <a:buFont typeface="Arial" pitchFamily="34" charset="0"/>
        <a:buChar char="•"/>
        <a:defRPr sz="13178" kern="1200">
          <a:solidFill>
            <a:schemeClr val="tx1"/>
          </a:solidFill>
          <a:latin typeface="+mn-lt"/>
          <a:ea typeface="+mn-ea"/>
          <a:cs typeface="+mn-cs"/>
        </a:defRPr>
      </a:lvl1pPr>
      <a:lvl2pPr marL="3056561" indent="-1175601" algn="l" defTabSz="3761922" rtl="0" eaLnBrk="1" latinLnBrk="0" hangingPunct="1">
        <a:spcBef>
          <a:spcPct val="20000"/>
        </a:spcBef>
        <a:buFont typeface="Arial" pitchFamily="34" charset="0"/>
        <a:buChar char="–"/>
        <a:defRPr sz="11491" kern="1200">
          <a:solidFill>
            <a:schemeClr val="tx1"/>
          </a:solidFill>
          <a:latin typeface="+mn-lt"/>
          <a:ea typeface="+mn-ea"/>
          <a:cs typeface="+mn-cs"/>
        </a:defRPr>
      </a:lvl2pPr>
      <a:lvl3pPr marL="4702402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9883" kern="1200">
          <a:solidFill>
            <a:schemeClr val="tx1"/>
          </a:solidFill>
          <a:latin typeface="+mn-lt"/>
          <a:ea typeface="+mn-ea"/>
          <a:cs typeface="+mn-cs"/>
        </a:defRPr>
      </a:lvl3pPr>
      <a:lvl4pPr marL="6583364" indent="-940481" algn="l" defTabSz="3761922" rtl="0" eaLnBrk="1" latinLnBrk="0" hangingPunct="1">
        <a:spcBef>
          <a:spcPct val="20000"/>
        </a:spcBef>
        <a:buFont typeface="Arial" pitchFamily="34" charset="0"/>
        <a:buChar char="–"/>
        <a:defRPr sz="8195" kern="1200">
          <a:solidFill>
            <a:schemeClr val="tx1"/>
          </a:solidFill>
          <a:latin typeface="+mn-lt"/>
          <a:ea typeface="+mn-ea"/>
          <a:cs typeface="+mn-cs"/>
        </a:defRPr>
      </a:lvl4pPr>
      <a:lvl5pPr marL="8464324" indent="-940481" algn="l" defTabSz="3761922" rtl="0" eaLnBrk="1" latinLnBrk="0" hangingPunct="1">
        <a:spcBef>
          <a:spcPct val="20000"/>
        </a:spcBef>
        <a:buFont typeface="Arial" pitchFamily="34" charset="0"/>
        <a:buChar char="»"/>
        <a:defRPr sz="8195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8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4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7pPr>
      <a:lvl8pPr marL="14107209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68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1pPr>
      <a:lvl2pPr marL="1880961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2pPr>
      <a:lvl3pPr marL="3761922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3pPr>
      <a:lvl4pPr marL="564288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752384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0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6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27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88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86843" cy="43891203"/>
          </a:xfrm>
          <a:prstGeom prst="rect">
            <a:avLst/>
          </a:prstGeom>
          <a:solidFill>
            <a:srgbClr val="29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7392"/>
          </a:p>
        </p:txBody>
      </p:sp>
      <p:sp>
        <p:nvSpPr>
          <p:cNvPr id="5" name="Rectangle 4"/>
          <p:cNvSpPr/>
          <p:nvPr/>
        </p:nvSpPr>
        <p:spPr>
          <a:xfrm>
            <a:off x="1886844" y="14423628"/>
            <a:ext cx="513457" cy="25428958"/>
          </a:xfrm>
          <a:prstGeom prst="rect">
            <a:avLst/>
          </a:prstGeom>
          <a:solidFill>
            <a:srgbClr val="C5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7392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6866F3-BE58-4692-9185-623520B88C81}"/>
              </a:ext>
            </a:extLst>
          </p:cNvPr>
          <p:cNvSpPr txBox="1"/>
          <p:nvPr/>
        </p:nvSpPr>
        <p:spPr>
          <a:xfrm>
            <a:off x="3051237" y="762000"/>
            <a:ext cx="29228084" cy="25127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22157">
              <a:spcBef>
                <a:spcPct val="20000"/>
              </a:spcBef>
              <a:defRPr/>
            </a:pPr>
            <a:r>
              <a:rPr lang="es-ES_tradnl" sz="6400" dirty="0">
                <a:solidFill>
                  <a:schemeClr val="tx1"/>
                </a:solidFill>
                <a:latin typeface="Libre Baskerville" panose="02000000000000000000" pitchFamily="2" charset="0"/>
              </a:rPr>
              <a:t>Título del póster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D5F690-2108-4FD7-A708-326C08E837B7}"/>
              </a:ext>
            </a:extLst>
          </p:cNvPr>
          <p:cNvSpPr txBox="1"/>
          <p:nvPr/>
        </p:nvSpPr>
        <p:spPr>
          <a:xfrm>
            <a:off x="2888501" y="3531072"/>
            <a:ext cx="29390820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200">
                <a:solidFill>
                  <a:schemeClr val="tx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Autor/es y datos de la institución, si procede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237" y="6740808"/>
            <a:ext cx="133805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Resumen: entre 130 y 150 palabras, en español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</a:p>
          <a:p>
            <a:r>
              <a:rPr lang="es-ES_tradnl" sz="2400" dirty="0"/>
              <a:t>Resumen: entre 130 y 150 palabras, en español.</a:t>
            </a:r>
            <a:endParaRPr lang="es-ES_tradnl" sz="2400" dirty="0">
              <a:latin typeface="Montserrat Light" panose="00000400000000000000" pitchFamily="50" charset="0"/>
              <a:cs typeface="Arial" panose="020B0604020202020204" pitchFamily="34" charset="0"/>
            </a:endParaRPr>
          </a:p>
          <a:p>
            <a:endParaRPr lang="es-ES_tradnl" sz="2400" dirty="0">
              <a:latin typeface="Montserrat Light" panose="00000400000000000000" pitchFamily="50" charset="0"/>
              <a:cs typeface="Arial" panose="020B0604020202020204" pitchFamily="34" charset="0"/>
            </a:endParaRPr>
          </a:p>
          <a:p>
            <a:endParaRPr lang="es-ES_tradnl" sz="2400" dirty="0">
              <a:latin typeface="Montserrat Light" panose="000004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27EB9-A5BF-4553-A91F-6833EA2E46C9}"/>
              </a:ext>
            </a:extLst>
          </p:cNvPr>
          <p:cNvSpPr txBox="1"/>
          <p:nvPr/>
        </p:nvSpPr>
        <p:spPr>
          <a:xfrm>
            <a:off x="3056309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Montserrat Light" panose="00000400000000000000" pitchFamily="50" charset="0"/>
                <a:cs typeface="Arial" panose="020B0604020202020204" pitchFamily="34" charset="0"/>
              </a:rPr>
              <a:t>Añada imágenes con pies de fotos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15A4C-7811-4E6E-91B9-237C268F151F}"/>
              </a:ext>
            </a:extLst>
          </p:cNvPr>
          <p:cNvSpPr txBox="1"/>
          <p:nvPr/>
        </p:nvSpPr>
        <p:spPr>
          <a:xfrm>
            <a:off x="18931404" y="6740808"/>
            <a:ext cx="13380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/>
              <a:t>Para </a:t>
            </a:r>
            <a:r>
              <a:rPr lang="es-ES_tradnl" sz="3000" dirty="0" err="1"/>
              <a:t>pósters</a:t>
            </a:r>
            <a:r>
              <a:rPr lang="es-ES_tradnl" sz="3000" dirty="0"/>
              <a:t> que presenten trabajos de investigación:</a:t>
            </a:r>
          </a:p>
          <a:p>
            <a:r>
              <a:rPr lang="es-ES_tradnl" sz="3000" dirty="0"/>
              <a:t>Metodología: 50 palabras</a:t>
            </a:r>
          </a:p>
          <a:p>
            <a:r>
              <a:rPr lang="es-ES_tradnl" sz="3000" dirty="0"/>
              <a:t>Hipótesis o interrogantes: 50 palabras</a:t>
            </a:r>
          </a:p>
          <a:p>
            <a:r>
              <a:rPr lang="es-ES_tradnl" sz="3000" dirty="0"/>
              <a:t>Conclusiones: 50 palabras</a:t>
            </a:r>
          </a:p>
          <a:p>
            <a:br>
              <a:rPr lang="es-ES_tradnl" sz="3000" dirty="0"/>
            </a:br>
            <a:endParaRPr lang="es-ES_tradnl" sz="3000" dirty="0"/>
          </a:p>
          <a:p>
            <a:r>
              <a:rPr lang="es-ES_tradnl" sz="3000" dirty="0"/>
              <a:t>Para </a:t>
            </a:r>
            <a:r>
              <a:rPr lang="es-ES_tradnl" sz="3000"/>
              <a:t>pósters</a:t>
            </a:r>
            <a:r>
              <a:rPr lang="es-ES_tradnl" sz="3000" dirty="0"/>
              <a:t> que presenten ejemplos de prácticas significativas:</a:t>
            </a:r>
          </a:p>
          <a:p>
            <a:r>
              <a:rPr lang="es-ES_tradnl" sz="3000" dirty="0"/>
              <a:t>Actividades (descripción de las actividades principales): 50</a:t>
            </a:r>
          </a:p>
          <a:p>
            <a:r>
              <a:rPr lang="es-ES_tradnl" sz="3000" dirty="0"/>
              <a:t>Actores implicados (estudiantes, padres, comunidad, etc.): 30 palabras</a:t>
            </a:r>
          </a:p>
          <a:p>
            <a:r>
              <a:rPr lang="es-ES_tradnl" sz="3000" dirty="0"/>
              <a:t>Resultados: 50 palabras</a:t>
            </a:r>
          </a:p>
          <a:p>
            <a:endParaRPr lang="es-ES_tradnl" sz="3000" dirty="0">
              <a:latin typeface="Montserrat Light" panose="000004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AC69-53F3-4FF0-853A-E13035C8A45B}"/>
              </a:ext>
            </a:extLst>
          </p:cNvPr>
          <p:cNvSpPr txBox="1"/>
          <p:nvPr/>
        </p:nvSpPr>
        <p:spPr>
          <a:xfrm>
            <a:off x="18648680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Montserrat Light" panose="00000400000000000000" pitchFamily="50" charset="0"/>
                <a:cs typeface="Arial" panose="020B0604020202020204" pitchFamily="34" charset="0"/>
              </a:rPr>
              <a:t>Añada imágenes con pies de fotos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2A9E1-B3E8-4FB2-A910-4B8466EE5979}"/>
              </a:ext>
            </a:extLst>
          </p:cNvPr>
          <p:cNvSpPr txBox="1"/>
          <p:nvPr/>
        </p:nvSpPr>
        <p:spPr>
          <a:xfrm>
            <a:off x="18669000" y="38272008"/>
            <a:ext cx="1338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Montserrat Light" panose="00000400000000000000" pitchFamily="50" charset="0"/>
                <a:cs typeface="Arial" panose="020B0604020202020204" pitchFamily="34" charset="0"/>
              </a:rPr>
              <a:t>Dónde y cómo contactarle para saber más</a:t>
            </a:r>
          </a:p>
          <a:p>
            <a:r>
              <a:rPr lang="es-ES_tradnl" sz="2400" dirty="0">
                <a:latin typeface="Montserrat Light" panose="00000400000000000000" pitchFamily="50" charset="0"/>
                <a:cs typeface="Arial" panose="020B0604020202020204" pitchFamily="34" charset="0"/>
              </a:rPr>
              <a:t>Además, agregar un Código QR.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3F1E-CAB3-4428-904F-B8DC0CFEE87C}"/>
              </a:ext>
            </a:extLst>
          </p:cNvPr>
          <p:cNvSpPr txBox="1"/>
          <p:nvPr/>
        </p:nvSpPr>
        <p:spPr>
          <a:xfrm>
            <a:off x="3506408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s-ES_tradnl" sz="3600">
                <a:solidFill>
                  <a:srgbClr val="6FB747"/>
                </a:solidFill>
                <a:latin typeface="Libre Baskerville" panose="02000000000000000000" pitchFamily="2" charset="0"/>
              </a:rPr>
              <a:t>Resumen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3C52-E8E5-4F42-BD28-8256F0C1D65E}"/>
              </a:ext>
            </a:extLst>
          </p:cNvPr>
          <p:cNvSpPr txBox="1"/>
          <p:nvPr/>
        </p:nvSpPr>
        <p:spPr>
          <a:xfrm>
            <a:off x="3506408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s-ES_tradnl" sz="3600" dirty="0">
                <a:solidFill>
                  <a:srgbClr val="6FB747"/>
                </a:solidFill>
                <a:latin typeface="Libre Baskerville" panose="02000000000000000000" pitchFamily="2" charset="0"/>
              </a:rPr>
              <a:t>Imágenes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58780-4102-416E-A83A-B134E40A2291}"/>
              </a:ext>
            </a:extLst>
          </p:cNvPr>
          <p:cNvSpPr txBox="1"/>
          <p:nvPr/>
        </p:nvSpPr>
        <p:spPr>
          <a:xfrm>
            <a:off x="19079573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s-ES_tradnl" sz="3600">
                <a:solidFill>
                  <a:srgbClr val="6FB747"/>
                </a:solidFill>
                <a:latin typeface="Libre Baskerville" panose="02000000000000000000" pitchFamily="2" charset="0"/>
              </a:rPr>
              <a:t>Otros datos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6EE76-6ABA-40F6-BC41-B86C00AB9E11}"/>
              </a:ext>
            </a:extLst>
          </p:cNvPr>
          <p:cNvSpPr txBox="1"/>
          <p:nvPr/>
        </p:nvSpPr>
        <p:spPr>
          <a:xfrm>
            <a:off x="19057272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s-ES_tradnl" sz="3600" dirty="0">
                <a:solidFill>
                  <a:srgbClr val="6FB747"/>
                </a:solidFill>
                <a:latin typeface="Libre Baskerville" panose="02000000000000000000" pitchFamily="2" charset="0"/>
              </a:rPr>
              <a:t>Imágenes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897C5-3039-4328-A139-0038374FD621}"/>
              </a:ext>
            </a:extLst>
          </p:cNvPr>
          <p:cNvSpPr txBox="1"/>
          <p:nvPr/>
        </p:nvSpPr>
        <p:spPr>
          <a:xfrm>
            <a:off x="19057272" y="37548235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s-ES_tradnl" sz="3600" dirty="0">
                <a:solidFill>
                  <a:srgbClr val="6FB747"/>
                </a:solidFill>
                <a:latin typeface="Libre Baskerville" panose="02000000000000000000" pitchFamily="2" charset="0"/>
              </a:rPr>
              <a:t>Datos de contacto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AA7283-D6A6-4E87-B915-58D05332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729" y="201242"/>
            <a:ext cx="4826670" cy="48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speculativestone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8526</TotalTime>
  <Words>235</Words>
  <Application>Microsoft Office PowerPoint</Application>
  <PresentationFormat>Personalizado</PresentationFormat>
  <Paragraphs>36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Montserrat Light</vt:lpstr>
      <vt:lpstr>Arial</vt:lpstr>
      <vt:lpstr>Libre Baskerville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María José Jiménez</cp:lastModifiedBy>
  <cp:revision>73</cp:revision>
  <dcterms:created xsi:type="dcterms:W3CDTF">2013-10-23T18:28:44Z</dcterms:created>
  <dcterms:modified xsi:type="dcterms:W3CDTF">2019-12-03T19:01:29Z</dcterms:modified>
</cp:coreProperties>
</file>